
<file path=[Content_Types].xml><?xml version="1.0" encoding="utf-8"?>
<Types xmlns="http://schemas.openxmlformats.org/package/2006/content-types">
  <Default Extension="wav" ContentType="audio/x-wav"/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7" r:id="rId3"/>
    <p:sldId id="286" r:id="rId4"/>
    <p:sldId id="256" r:id="rId5"/>
    <p:sldId id="266" r:id="rId6"/>
    <p:sldId id="299" r:id="rId7"/>
    <p:sldId id="300" r:id="rId8"/>
    <p:sldId id="260" r:id="rId9"/>
    <p:sldId id="261" r:id="rId10"/>
    <p:sldId id="262" r:id="rId11"/>
    <p:sldId id="263" r:id="rId12"/>
    <p:sldId id="264" r:id="rId13"/>
    <p:sldId id="303" r:id="rId14"/>
    <p:sldId id="265" r:id="rId15"/>
    <p:sldId id="310" r:id="rId16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gs" Target="tags/tag82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audio1.wav>
</file>

<file path=ppt/media/image1.png>
</file>

<file path=ppt/media/image10.jpeg>
</file>

<file path=ppt/media/image11.png>
</file>

<file path=ppt/media/image12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.xml"/><Relationship Id="rId1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9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0.xml"/><Relationship Id="rId1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4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7.xml"/><Relationship Id="rId3" Type="http://schemas.openxmlformats.org/officeDocument/2006/relationships/image" Target="../media/image3.jpeg"/><Relationship Id="rId2" Type="http://schemas.openxmlformats.org/officeDocument/2006/relationships/tags" Target="../tags/tag66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9.xml"/><Relationship Id="rId4" Type="http://schemas.openxmlformats.org/officeDocument/2006/relationships/image" Target="../media/image4.png"/><Relationship Id="rId3" Type="http://schemas.openxmlformats.org/officeDocument/2006/relationships/tags" Target="../tags/tag68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1.xml"/><Relationship Id="rId2" Type="http://schemas.openxmlformats.org/officeDocument/2006/relationships/image" Target="../media/image5.jpeg"/><Relationship Id="rId1" Type="http://schemas.openxmlformats.org/officeDocument/2006/relationships/tags" Target="../tags/tag70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3.xml"/><Relationship Id="rId2" Type="http://schemas.openxmlformats.org/officeDocument/2006/relationships/image" Target="../media/image6.jpeg"/><Relationship Id="rId1" Type="http://schemas.openxmlformats.org/officeDocument/2006/relationships/tags" Target="../tags/tag7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5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CYZ’S SPORT EXERCISES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/>
              <a:t>~~~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3" name="chimes.wav"/>
          </p:stSnd>
        </p:sndAc>
      </p:transition>
    </mc:Choice>
    <mc:Fallback>
      <p:transition spd="slow">
        <p:random/>
        <p:sndAc>
          <p:stSnd>
            <p:snd r:embed="rId3" name="chimes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9"/>
          <p:cNvPicPr>
            <a:picLocks noChangeAspect="1"/>
          </p:cNvPicPr>
          <p:nvPr/>
        </p:nvPicPr>
        <p:blipFill>
          <a:blip r:embed="rId1"/>
          <a:srcRect b="47630"/>
          <a:stretch>
            <a:fillRect/>
          </a:stretch>
        </p:blipFill>
        <p:spPr>
          <a:xfrm>
            <a:off x="5004435" y="0"/>
            <a:ext cx="2183765" cy="6684645"/>
          </a:xfrm>
          <a:prstGeom prst="round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9"/>
          <p:cNvPicPr>
            <a:picLocks noChangeAspect="1"/>
          </p:cNvPicPr>
          <p:nvPr/>
        </p:nvPicPr>
        <p:blipFill>
          <a:blip r:embed="rId1"/>
          <a:srcRect t="56009"/>
          <a:stretch>
            <a:fillRect/>
          </a:stretch>
        </p:blipFill>
        <p:spPr>
          <a:xfrm>
            <a:off x="4241800" y="-635"/>
            <a:ext cx="2413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434840" y="0"/>
            <a:ext cx="331597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4511040" y="0"/>
            <a:ext cx="3169920" cy="685800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29965" y="3187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3656965" y="3314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3847465" y="2080260"/>
            <a:ext cx="6126480" cy="110680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r>
              <a:rPr lang="en-US" altLang="zh-CN" sz="6600">
                <a:solidFill>
                  <a:srgbClr val="92D050"/>
                </a:solidFill>
                <a:highlight>
                  <a:srgbClr val="FFFF00"/>
                </a:highlight>
              </a:rPr>
              <a:t>thank you</a:t>
            </a:r>
            <a:endParaRPr lang="en-US" altLang="zh-CN" sz="6600">
              <a:solidFill>
                <a:srgbClr val="92D050"/>
              </a:solidFill>
              <a:highlight>
                <a:srgbClr val="FFFF00"/>
              </a:highligh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10965" y="3568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4037965" y="3695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4164965" y="3822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4291965" y="3949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4418965" y="4076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4545965" y="4203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4672965" y="4330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13" name="文本框 12"/>
          <p:cNvSpPr txBox="1"/>
          <p:nvPr/>
        </p:nvSpPr>
        <p:spPr>
          <a:xfrm>
            <a:off x="4799965" y="4457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14" name="文本框 13"/>
          <p:cNvSpPr txBox="1"/>
          <p:nvPr/>
        </p:nvSpPr>
        <p:spPr>
          <a:xfrm>
            <a:off x="4926965" y="4584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5053965" y="4711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5180965" y="4838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17" name="文本框 16"/>
          <p:cNvSpPr txBox="1"/>
          <p:nvPr/>
        </p:nvSpPr>
        <p:spPr>
          <a:xfrm>
            <a:off x="5307965" y="4965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18" name="文本框 17"/>
          <p:cNvSpPr txBox="1"/>
          <p:nvPr/>
        </p:nvSpPr>
        <p:spPr>
          <a:xfrm>
            <a:off x="5434965" y="5092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19" name="文本框 18"/>
          <p:cNvSpPr txBox="1"/>
          <p:nvPr/>
        </p:nvSpPr>
        <p:spPr>
          <a:xfrm>
            <a:off x="5561965" y="5219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20" name="文本框 19"/>
          <p:cNvSpPr txBox="1"/>
          <p:nvPr/>
        </p:nvSpPr>
        <p:spPr>
          <a:xfrm>
            <a:off x="5688965" y="5346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5815965" y="5473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5942965" y="5600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6069965" y="5727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24" name="文本框 23"/>
          <p:cNvSpPr txBox="1"/>
          <p:nvPr/>
        </p:nvSpPr>
        <p:spPr>
          <a:xfrm>
            <a:off x="6196965" y="5854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6323965" y="5981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26" name="文本框 25"/>
          <p:cNvSpPr txBox="1"/>
          <p:nvPr/>
        </p:nvSpPr>
        <p:spPr>
          <a:xfrm>
            <a:off x="6450965" y="6108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6577965" y="6235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28" name="文本框 27"/>
          <p:cNvSpPr txBox="1"/>
          <p:nvPr/>
        </p:nvSpPr>
        <p:spPr>
          <a:xfrm>
            <a:off x="6704965" y="6362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29" name="文本框 28"/>
          <p:cNvSpPr txBox="1"/>
          <p:nvPr/>
        </p:nvSpPr>
        <p:spPr>
          <a:xfrm>
            <a:off x="6831965" y="6489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30" name="文本框 29"/>
          <p:cNvSpPr txBox="1"/>
          <p:nvPr/>
        </p:nvSpPr>
        <p:spPr>
          <a:xfrm>
            <a:off x="6958965" y="6616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31" name="文本框 30"/>
          <p:cNvSpPr txBox="1"/>
          <p:nvPr/>
        </p:nvSpPr>
        <p:spPr>
          <a:xfrm>
            <a:off x="7085965" y="6743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32" name="文本框 31"/>
          <p:cNvSpPr txBox="1"/>
          <p:nvPr/>
        </p:nvSpPr>
        <p:spPr>
          <a:xfrm>
            <a:off x="7212965" y="6870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33" name="文本框 32"/>
          <p:cNvSpPr txBox="1"/>
          <p:nvPr/>
        </p:nvSpPr>
        <p:spPr>
          <a:xfrm>
            <a:off x="6862445" y="3244850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34" name="文本框 33"/>
          <p:cNvSpPr txBox="1"/>
          <p:nvPr/>
        </p:nvSpPr>
        <p:spPr>
          <a:xfrm>
            <a:off x="7339965" y="69970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35" name="文本框 34"/>
          <p:cNvSpPr txBox="1"/>
          <p:nvPr/>
        </p:nvSpPr>
        <p:spPr>
          <a:xfrm>
            <a:off x="7085965" y="3555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36" name="文本框 35"/>
          <p:cNvSpPr txBox="1"/>
          <p:nvPr/>
        </p:nvSpPr>
        <p:spPr>
          <a:xfrm>
            <a:off x="7212965" y="3682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37" name="文本框 36"/>
          <p:cNvSpPr txBox="1"/>
          <p:nvPr/>
        </p:nvSpPr>
        <p:spPr>
          <a:xfrm>
            <a:off x="7339965" y="3809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38" name="文本框 37"/>
          <p:cNvSpPr txBox="1"/>
          <p:nvPr/>
        </p:nvSpPr>
        <p:spPr>
          <a:xfrm>
            <a:off x="7466965" y="3936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39" name="文本框 38"/>
          <p:cNvSpPr txBox="1"/>
          <p:nvPr/>
        </p:nvSpPr>
        <p:spPr>
          <a:xfrm>
            <a:off x="7593965" y="4063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40" name="文本框 39"/>
          <p:cNvSpPr txBox="1"/>
          <p:nvPr/>
        </p:nvSpPr>
        <p:spPr>
          <a:xfrm>
            <a:off x="7720965" y="4190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41" name="文本框 40"/>
          <p:cNvSpPr txBox="1"/>
          <p:nvPr/>
        </p:nvSpPr>
        <p:spPr>
          <a:xfrm>
            <a:off x="7847965" y="4317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42" name="文本框 41"/>
          <p:cNvSpPr txBox="1"/>
          <p:nvPr/>
        </p:nvSpPr>
        <p:spPr>
          <a:xfrm>
            <a:off x="7974965" y="4444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43" name="文本框 42"/>
          <p:cNvSpPr txBox="1"/>
          <p:nvPr/>
        </p:nvSpPr>
        <p:spPr>
          <a:xfrm>
            <a:off x="8101965" y="4571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44" name="文本框 43"/>
          <p:cNvSpPr txBox="1"/>
          <p:nvPr/>
        </p:nvSpPr>
        <p:spPr>
          <a:xfrm>
            <a:off x="8228965" y="4698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45" name="文本框 44"/>
          <p:cNvSpPr txBox="1"/>
          <p:nvPr/>
        </p:nvSpPr>
        <p:spPr>
          <a:xfrm>
            <a:off x="8355965" y="4825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46" name="文本框 45"/>
          <p:cNvSpPr txBox="1"/>
          <p:nvPr/>
        </p:nvSpPr>
        <p:spPr>
          <a:xfrm>
            <a:off x="8482965" y="4952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47" name="文本框 46"/>
          <p:cNvSpPr txBox="1"/>
          <p:nvPr/>
        </p:nvSpPr>
        <p:spPr>
          <a:xfrm>
            <a:off x="8609965" y="5079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48" name="文本框 47"/>
          <p:cNvSpPr txBox="1"/>
          <p:nvPr/>
        </p:nvSpPr>
        <p:spPr>
          <a:xfrm>
            <a:off x="8736965" y="5206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49" name="文本框 48"/>
          <p:cNvSpPr txBox="1"/>
          <p:nvPr/>
        </p:nvSpPr>
        <p:spPr>
          <a:xfrm>
            <a:off x="8863965" y="5333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50" name="文本框 49"/>
          <p:cNvSpPr txBox="1"/>
          <p:nvPr/>
        </p:nvSpPr>
        <p:spPr>
          <a:xfrm>
            <a:off x="8990965" y="5460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51" name="文本框 50"/>
          <p:cNvSpPr txBox="1"/>
          <p:nvPr/>
        </p:nvSpPr>
        <p:spPr>
          <a:xfrm>
            <a:off x="9117965" y="5587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52" name="文本框 51"/>
          <p:cNvSpPr txBox="1"/>
          <p:nvPr/>
        </p:nvSpPr>
        <p:spPr>
          <a:xfrm>
            <a:off x="9244965" y="5714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53" name="文本框 52"/>
          <p:cNvSpPr txBox="1"/>
          <p:nvPr/>
        </p:nvSpPr>
        <p:spPr>
          <a:xfrm>
            <a:off x="9371965" y="5841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54" name="文本框 53"/>
          <p:cNvSpPr txBox="1"/>
          <p:nvPr/>
        </p:nvSpPr>
        <p:spPr>
          <a:xfrm>
            <a:off x="9498965" y="5968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55" name="文本框 54"/>
          <p:cNvSpPr txBox="1"/>
          <p:nvPr/>
        </p:nvSpPr>
        <p:spPr>
          <a:xfrm>
            <a:off x="9625965" y="6095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56" name="文本框 55"/>
          <p:cNvSpPr txBox="1"/>
          <p:nvPr/>
        </p:nvSpPr>
        <p:spPr>
          <a:xfrm>
            <a:off x="9752965" y="6222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57" name="文本框 56"/>
          <p:cNvSpPr txBox="1"/>
          <p:nvPr/>
        </p:nvSpPr>
        <p:spPr>
          <a:xfrm>
            <a:off x="9879965" y="6349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58" name="文本框 57"/>
          <p:cNvSpPr txBox="1"/>
          <p:nvPr/>
        </p:nvSpPr>
        <p:spPr>
          <a:xfrm>
            <a:off x="10006965" y="6476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59" name="文本框 58"/>
          <p:cNvSpPr txBox="1"/>
          <p:nvPr/>
        </p:nvSpPr>
        <p:spPr>
          <a:xfrm>
            <a:off x="10133965" y="6603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60" name="文本框 59"/>
          <p:cNvSpPr txBox="1"/>
          <p:nvPr/>
        </p:nvSpPr>
        <p:spPr>
          <a:xfrm>
            <a:off x="10260965" y="6730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  <p:sp>
        <p:nvSpPr>
          <p:cNvPr id="61" name="文本框 60"/>
          <p:cNvSpPr txBox="1"/>
          <p:nvPr/>
        </p:nvSpPr>
        <p:spPr>
          <a:xfrm>
            <a:off x="10387965" y="6857365"/>
            <a:ext cx="1173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thank you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89300" y="0"/>
            <a:ext cx="5205095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 descr="pic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200" y="0"/>
            <a:ext cx="9144000" cy="68580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mp4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068445" y="774700"/>
            <a:ext cx="4055110" cy="53086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pic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3" name="图片 2" descr="00E580A0AC9B3AC0AC8CB6C0EDB510AC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 rot="5400000">
            <a:off x="2409825" y="0"/>
            <a:ext cx="6858000" cy="6858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KSO_WM_SPECIAL_SOURCE" val="bdnull"/>
</p:tagLst>
</file>

<file path=ppt/tags/tag68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2099*3086*2186*2186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PLACING_PICTURE_USER_VIEWPORT" val="{&quot;height&quot;:10800,&quot;width&quot;:14400}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2.xml><?xml version="1.0" encoding="utf-8"?>
<p:tagLst xmlns:p="http://schemas.openxmlformats.org/presentationml/2006/main">
  <p:tag name="KSO_WM_UNIT_PLACING_PICTURE_USER_VIEWPORT" val="{&quot;height&quot;:10800,&quot;width&quot;:10800}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2.xml><?xml version="1.0" encoding="utf-8"?>
<p:tagLst xmlns:p="http://schemas.openxmlformats.org/presentationml/2006/main">
  <p:tag name="KSO_DOCER_TEMPLATE_OPEN_ONCE_MARK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570</Words>
  <Application>WPS 演示</Application>
  <PresentationFormat>宽屏</PresentationFormat>
  <Paragraphs>126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CYZ’S SPORT EXERCISES</vt:lpstr>
      <vt:lpstr>PowerPoint 演示文稿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leo17176200200</cp:lastModifiedBy>
  <cp:revision>157</cp:revision>
  <dcterms:created xsi:type="dcterms:W3CDTF">2019-06-19T02:08:00Z</dcterms:created>
  <dcterms:modified xsi:type="dcterms:W3CDTF">2022-04-07T09:11:56Z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ICV">
    <vt:lpwstr>9F9A409610B84921BDCD4383BD9680E7</vt:lpwstr>
  </property>
</Properties>
</file>